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</p:sldMasterIdLst>
  <p:notesMasterIdLst>
    <p:notesMasterId r:id="rId43"/>
  </p:notesMasterIdLst>
  <p:handoutMasterIdLst>
    <p:handoutMasterId r:id="rId44"/>
  </p:handoutMasterIdLst>
  <p:sldIdLst>
    <p:sldId id="263" r:id="rId23"/>
    <p:sldId id="286" r:id="rId24"/>
    <p:sldId id="266" r:id="rId25"/>
    <p:sldId id="267" r:id="rId26"/>
    <p:sldId id="268" r:id="rId27"/>
    <p:sldId id="269" r:id="rId28"/>
    <p:sldId id="282" r:id="rId29"/>
    <p:sldId id="270" r:id="rId30"/>
    <p:sldId id="287" r:id="rId31"/>
    <p:sldId id="272" r:id="rId32"/>
    <p:sldId id="283" r:id="rId33"/>
    <p:sldId id="273" r:id="rId34"/>
    <p:sldId id="274" r:id="rId35"/>
    <p:sldId id="275" r:id="rId36"/>
    <p:sldId id="276" r:id="rId37"/>
    <p:sldId id="284" r:id="rId38"/>
    <p:sldId id="277" r:id="rId39"/>
    <p:sldId id="278" r:id="rId40"/>
    <p:sldId id="279" r:id="rId41"/>
    <p:sldId id="26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188" autoAdjust="0"/>
  </p:normalViewPr>
  <p:slideViewPr>
    <p:cSldViewPr snapToGrid="0">
      <p:cViewPr varScale="1">
        <p:scale>
          <a:sx n="64" d="100"/>
          <a:sy n="64" d="100"/>
        </p:scale>
        <p:origin x="1349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överaktiv</a:t>
            </a:r>
            <a:r>
              <a:rPr lang="en-US" dirty="0"/>
              <a:t> </a:t>
            </a:r>
            <a:r>
              <a:rPr lang="en-US" dirty="0" err="1"/>
              <a:t>blåsa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ofta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vi </a:t>
            </a:r>
            <a:r>
              <a:rPr lang="en-US" dirty="0" err="1"/>
              <a:t>kallar</a:t>
            </a:r>
            <a:r>
              <a:rPr lang="en-US" dirty="0"/>
              <a:t> </a:t>
            </a:r>
            <a:r>
              <a:rPr lang="en-US" dirty="0" err="1"/>
              <a:t>idiopatisk</a:t>
            </a:r>
            <a:r>
              <a:rPr lang="en-US" dirty="0"/>
              <a:t>. Det </a:t>
            </a:r>
            <a:r>
              <a:rPr lang="en-US" dirty="0" err="1"/>
              <a:t>betyder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vi </a:t>
            </a:r>
            <a:r>
              <a:rPr lang="en-US" dirty="0" err="1"/>
              <a:t>inte</a:t>
            </a:r>
            <a:r>
              <a:rPr lang="en-US" dirty="0"/>
              <a:t> vet </a:t>
            </a:r>
            <a:r>
              <a:rPr lang="en-US" dirty="0" err="1"/>
              <a:t>varför</a:t>
            </a:r>
            <a:r>
              <a:rPr lang="en-US" dirty="0"/>
              <a:t> det </a:t>
            </a:r>
            <a:r>
              <a:rPr lang="en-US" dirty="0" err="1"/>
              <a:t>händer</a:t>
            </a:r>
            <a:r>
              <a:rPr lang="en-US" dirty="0"/>
              <a:t>.</a:t>
            </a:r>
            <a:endParaRPr lang="en-GB" dirty="0">
              <a:latin typeface="+mn-lt"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85800"/>
            <a:ext cx="12192000" cy="4025349"/>
          </a:xfrm>
        </p:spPr>
        <p:txBody>
          <a:bodyPr anchor="b">
            <a:normAutofit/>
          </a:bodyPr>
          <a:lstStyle>
            <a:lvl1pPr algn="ctr">
              <a:lnSpc>
                <a:spcPts val="6580"/>
              </a:lnSpc>
              <a:defRPr sz="6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9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D59E8906-B403-425E-A9C0-F8C90C5D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3A2D6D-8CB4-4DB9-923B-7970E730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8B882CE-BD53-4D59-AF0A-D682C9A7D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AD404767-BACF-4AAA-8814-65B2C4ACC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24A13D72-F629-43DB-9B2E-DAA36225D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E35A9757-D49A-4E63-A71B-5FDB8D572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8D3D70C-9A96-412D-9040-8B5F7DE9B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F047B7C-7D87-4E41-BF99-FA334EE05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timeline&#10;&#10;Description automatically generated">
            <a:extLst>
              <a:ext uri="{FF2B5EF4-FFF2-40B4-BE49-F238E27FC236}">
                <a16:creationId xmlns:a16="http://schemas.microsoft.com/office/drawing/2014/main" id="{9EE76236-FE30-43CB-A067-35D0B4AB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A9F4D682-943A-42E1-81ED-F69C6D96D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DDCDFF81-6284-40DA-9A0C-EA946BBD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A1A3ABE2-B90D-4877-A8CC-E48355971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2D32ADA-18E0-467C-A9ED-E5E2E3D3F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wo people talking&#10;&#10;Description automatically generated with low confidence">
            <a:extLst>
              <a:ext uri="{FF2B5EF4-FFF2-40B4-BE49-F238E27FC236}">
                <a16:creationId xmlns:a16="http://schemas.microsoft.com/office/drawing/2014/main" id="{581E4565-2D05-45B1-BAF3-83F4834C9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1A8FF50-189D-41D9-B1DC-CA6337D66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443C070-1B14-4DC4-B06D-19B982EAE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1ACD3A1-F896-4F16-815A-6E3AAD72C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DD474697-7174-4C4C-9769-328AF9CB5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3B349B65-2A6B-468C-B85F-FC51A02C4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A69095-BDC4-4791-9AAF-5D3769B3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6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55CDB87953C24E80765EEDEAD4FDA4" ma:contentTypeVersion="12" ma:contentTypeDescription="Create a new document." ma:contentTypeScope="" ma:versionID="4bec6afa4f4780da515d6aa013f33e2b">
  <xsd:schema xmlns:xsd="http://www.w3.org/2001/XMLSchema" xmlns:xs="http://www.w3.org/2001/XMLSchema" xmlns:p="http://schemas.microsoft.com/office/2006/metadata/properties" xmlns:ns2="e36f2201-6998-4fe1-9097-f47f55ea788e" xmlns:ns3="fc4a65d8-3370-4642-9d46-8e8a4077b185" targetNamespace="http://schemas.microsoft.com/office/2006/metadata/properties" ma:root="true" ma:fieldsID="d2d0718fe1869ac8fc01117fce0740c9" ns2:_="" ns3:_="">
    <xsd:import namespace="e36f2201-6998-4fe1-9097-f47f55ea788e"/>
    <xsd:import namespace="fc4a65d8-3370-4642-9d46-8e8a4077b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2201-6998-4fe1-9097-f47f55ea7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a65d8-3370-4642-9d46-8e8a4077b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E74265-DE1A-43A6-8C5C-3E00B1B53F64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c4a65d8-3370-4642-9d46-8e8a4077b185"/>
    <ds:schemaRef ds:uri="http://schemas.openxmlformats.org/package/2006/metadata/core-properties"/>
    <ds:schemaRef ds:uri="e36f2201-6998-4fe1-9097-f47f55ea788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132FE9A-86FF-405F-8645-15839A9A07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f2201-6998-4fe1-9097-f47f55ea788e"/>
    <ds:schemaRef ds:uri="fc4a65d8-3370-4642-9d46-8e8a4077b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774449-9D66-44DF-B9E2-2968E7BD78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23</Words>
  <Application>Microsoft Office PowerPoint</Application>
  <PresentationFormat>Widescreen</PresentationFormat>
  <Paragraphs>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2021-03-09T19:35:40Z</dcterms:created>
  <dcterms:modified xsi:type="dcterms:W3CDTF">2022-03-16T10:06:27Z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0x0101008755CDB87953C24E80765EEDEAD4FDA4</vt:lpwstr>
  </property>
</Properties>
</file>